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90" r:id="rId24"/>
    <p:sldId id="388" r:id="rId25"/>
    <p:sldId id="372" r:id="rId26"/>
    <p:sldId id="363" r:id="rId27"/>
    <p:sldId id="326" r:id="rId28"/>
    <p:sldId id="356" r:id="rId29"/>
    <p:sldId id="350" r:id="rId30"/>
    <p:sldId id="322" r:id="rId31"/>
    <p:sldId id="323" r:id="rId32"/>
    <p:sldId id="324" r:id="rId33"/>
    <p:sldId id="365" r:id="rId34"/>
    <p:sldId id="362" r:id="rId35"/>
    <p:sldId id="366" r:id="rId36"/>
    <p:sldId id="371" r:id="rId37"/>
    <p:sldId id="391" r:id="rId38"/>
    <p:sldId id="389" r:id="rId39"/>
    <p:sldId id="380" r:id="rId40"/>
    <p:sldId id="368" r:id="rId41"/>
    <p:sldId id="369" r:id="rId42"/>
    <p:sldId id="376" r:id="rId43"/>
    <p:sldId id="367" r:id="rId44"/>
    <p:sldId id="329" r:id="rId45"/>
    <p:sldId id="364" r:id="rId46"/>
    <p:sldId id="330" r:id="rId47"/>
    <p:sldId id="358" r:id="rId48"/>
    <p:sldId id="373" r:id="rId49"/>
    <p:sldId id="375" r:id="rId50"/>
    <p:sldId id="377" r:id="rId51"/>
    <p:sldId id="383" r:id="rId52"/>
    <p:sldId id="385" r:id="rId53"/>
    <p:sldId id="361" r:id="rId54"/>
    <p:sldId id="339" r:id="rId55"/>
    <p:sldId id="340" r:id="rId56"/>
    <p:sldId id="384" r:id="rId57"/>
    <p:sldId id="331" r:id="rId58"/>
    <p:sldId id="334" r:id="rId59"/>
    <p:sldId id="338" r:id="rId60"/>
    <p:sldId id="343" r:id="rId61"/>
    <p:sldId id="344" r:id="rId62"/>
    <p:sldId id="351" r:id="rId63"/>
    <p:sldId id="354" r:id="rId64"/>
    <p:sldId id="357" r:id="rId65"/>
    <p:sldId id="386" r:id="rId66"/>
    <p:sldId id="360" r:id="rId67"/>
    <p:sldId id="359" r:id="rId68"/>
    <p:sldId id="352" r:id="rId69"/>
    <p:sldId id="353" r:id="rId70"/>
    <p:sldId id="336" r:id="rId71"/>
    <p:sldId id="337" r:id="rId72"/>
    <p:sldId id="317" r:id="rId73"/>
    <p:sldId id="318" r:id="rId74"/>
    <p:sldId id="311" r:id="rId75"/>
    <p:sldId id="309" r:id="rId76"/>
    <p:sldId id="310" r:id="rId77"/>
    <p:sldId id="308" r:id="rId78"/>
    <p:sldId id="307" r:id="rId79"/>
    <p:sldId id="299" r:id="rId80"/>
    <p:sldId id="306" r:id="rId81"/>
    <p:sldId id="300" r:id="rId82"/>
    <p:sldId id="305" r:id="rId83"/>
    <p:sldId id="301" r:id="rId84"/>
    <p:sldId id="285" r:id="rId85"/>
    <p:sldId id="287" r:id="rId86"/>
    <p:sldId id="294" r:id="rId87"/>
    <p:sldId id="289" r:id="rId88"/>
    <p:sldId id="293" r:id="rId89"/>
    <p:sldId id="295" r:id="rId90"/>
    <p:sldId id="298" r:id="rId91"/>
    <p:sldId id="292" r:id="rId92"/>
    <p:sldId id="291" r:id="rId93"/>
    <p:sldId id="314" r:id="rId94"/>
    <p:sldId id="304" r:id="rId95"/>
    <p:sldId id="283" r:id="rId96"/>
    <p:sldId id="284" r:id="rId97"/>
    <p:sldId id="288" r:id="rId98"/>
    <p:sldId id="276" r:id="rId99"/>
    <p:sldId id="279" r:id="rId100"/>
    <p:sldId id="278" r:id="rId101"/>
    <p:sldId id="280" r:id="rId102"/>
    <p:sldId id="282" r:id="rId103"/>
    <p:sldId id="268" r:id="rId104"/>
    <p:sldId id="267" r:id="rId105"/>
    <p:sldId id="266" r:id="rId106"/>
    <p:sldId id="265" r:id="rId107"/>
    <p:sldId id="258" r:id="rId108"/>
    <p:sldId id="263" r:id="rId109"/>
    <p:sldId id="264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90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91"/>
            <p14:sldId id="389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3" Type="http://schemas.openxmlformats.org/officeDocument/2006/relationships/image" Target="../media/image593.png"/><Relationship Id="rId7" Type="http://schemas.openxmlformats.org/officeDocument/2006/relationships/image" Target="../media/image59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6.png"/><Relationship Id="rId5" Type="http://schemas.openxmlformats.org/officeDocument/2006/relationships/image" Target="../media/image595.png"/><Relationship Id="rId4" Type="http://schemas.openxmlformats.org/officeDocument/2006/relationships/image" Target="../media/image594.png"/><Relationship Id="rId9" Type="http://schemas.openxmlformats.org/officeDocument/2006/relationships/image" Target="../media/image50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3" Type="http://schemas.openxmlformats.org/officeDocument/2006/relationships/image" Target="../media/image602.png"/><Relationship Id="rId7" Type="http://schemas.openxmlformats.org/officeDocument/2006/relationships/image" Target="../media/image605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604.png"/><Relationship Id="rId10" Type="http://schemas.openxmlformats.org/officeDocument/2006/relationships/image" Target="../media/image608.png"/><Relationship Id="rId4" Type="http://schemas.openxmlformats.org/officeDocument/2006/relationships/image" Target="../media/image603.png"/><Relationship Id="rId9" Type="http://schemas.openxmlformats.org/officeDocument/2006/relationships/image" Target="../media/image6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7" Type="http://schemas.openxmlformats.org/officeDocument/2006/relationships/image" Target="../media/image621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0.png"/><Relationship Id="rId5" Type="http://schemas.openxmlformats.org/officeDocument/2006/relationships/image" Target="../media/image619.png"/><Relationship Id="rId4" Type="http://schemas.openxmlformats.org/officeDocument/2006/relationships/image" Target="../media/image6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44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jpe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7" Type="http://schemas.openxmlformats.org/officeDocument/2006/relationships/image" Target="../media/image3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jpeg"/><Relationship Id="rId5" Type="http://schemas.openxmlformats.org/officeDocument/2006/relationships/image" Target="../media/image311.jpeg"/><Relationship Id="rId4" Type="http://schemas.openxmlformats.org/officeDocument/2006/relationships/image" Target="../media/image3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231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27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1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11" Type="http://schemas.openxmlformats.org/officeDocument/2006/relationships/image" Target="../media/image335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9.png"/><Relationship Id="rId18" Type="http://schemas.openxmlformats.org/officeDocument/2006/relationships/image" Target="../media/image394.png"/><Relationship Id="rId26" Type="http://schemas.openxmlformats.org/officeDocument/2006/relationships/image" Target="../media/image363.png"/><Relationship Id="rId39" Type="http://schemas.openxmlformats.org/officeDocument/2006/relationships/image" Target="../media/image414.png"/><Relationship Id="rId21" Type="http://schemas.openxmlformats.org/officeDocument/2006/relationships/image" Target="../media/image397.png"/><Relationship Id="rId34" Type="http://schemas.openxmlformats.org/officeDocument/2006/relationships/image" Target="../media/image409.png"/><Relationship Id="rId42" Type="http://schemas.openxmlformats.org/officeDocument/2006/relationships/image" Target="../media/image417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6" Type="http://schemas.openxmlformats.org/officeDocument/2006/relationships/image" Target="../media/image392.png"/><Relationship Id="rId29" Type="http://schemas.openxmlformats.org/officeDocument/2006/relationships/image" Target="../media/image4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24" Type="http://schemas.openxmlformats.org/officeDocument/2006/relationships/image" Target="../media/image400.png"/><Relationship Id="rId32" Type="http://schemas.openxmlformats.org/officeDocument/2006/relationships/image" Target="../media/image407.png"/><Relationship Id="rId37" Type="http://schemas.openxmlformats.org/officeDocument/2006/relationships/image" Target="../media/image412.png"/><Relationship Id="rId40" Type="http://schemas.openxmlformats.org/officeDocument/2006/relationships/image" Target="../media/image415.png"/><Relationship Id="rId45" Type="http://schemas.openxmlformats.org/officeDocument/2006/relationships/image" Target="../media/image420.png"/><Relationship Id="rId5" Type="http://schemas.openxmlformats.org/officeDocument/2006/relationships/image" Target="../media/image381.png"/><Relationship Id="rId15" Type="http://schemas.openxmlformats.org/officeDocument/2006/relationships/image" Target="../media/image391.png"/><Relationship Id="rId23" Type="http://schemas.openxmlformats.org/officeDocument/2006/relationships/image" Target="../media/image399.png"/><Relationship Id="rId28" Type="http://schemas.openxmlformats.org/officeDocument/2006/relationships/image" Target="../media/image403.png"/><Relationship Id="rId36" Type="http://schemas.openxmlformats.org/officeDocument/2006/relationships/image" Target="../media/image411.png"/><Relationship Id="rId10" Type="http://schemas.openxmlformats.org/officeDocument/2006/relationships/image" Target="../media/image386.png"/><Relationship Id="rId19" Type="http://schemas.openxmlformats.org/officeDocument/2006/relationships/image" Target="../media/image395.png"/><Relationship Id="rId31" Type="http://schemas.openxmlformats.org/officeDocument/2006/relationships/image" Target="../media/image406.png"/><Relationship Id="rId44" Type="http://schemas.openxmlformats.org/officeDocument/2006/relationships/image" Target="../media/image419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90.png"/><Relationship Id="rId22" Type="http://schemas.openxmlformats.org/officeDocument/2006/relationships/image" Target="../media/image398.png"/><Relationship Id="rId27" Type="http://schemas.openxmlformats.org/officeDocument/2006/relationships/image" Target="../media/image402.png"/><Relationship Id="rId30" Type="http://schemas.openxmlformats.org/officeDocument/2006/relationships/image" Target="../media/image405.png"/><Relationship Id="rId35" Type="http://schemas.openxmlformats.org/officeDocument/2006/relationships/image" Target="../media/image410.png"/><Relationship Id="rId43" Type="http://schemas.openxmlformats.org/officeDocument/2006/relationships/image" Target="../media/image418.png"/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5" Type="http://schemas.openxmlformats.org/officeDocument/2006/relationships/image" Target="../media/image401.png"/><Relationship Id="rId33" Type="http://schemas.openxmlformats.org/officeDocument/2006/relationships/image" Target="../media/image408.png"/><Relationship Id="rId38" Type="http://schemas.openxmlformats.org/officeDocument/2006/relationships/image" Target="../media/image413.png"/><Relationship Id="rId46" Type="http://schemas.openxmlformats.org/officeDocument/2006/relationships/image" Target="../media/image421.png"/><Relationship Id="rId20" Type="http://schemas.openxmlformats.org/officeDocument/2006/relationships/image" Target="../media/image396.png"/><Relationship Id="rId41" Type="http://schemas.openxmlformats.org/officeDocument/2006/relationships/image" Target="../media/image4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" Type="http://schemas.openxmlformats.org/officeDocument/2006/relationships/image" Target="../media/image422.png"/><Relationship Id="rId16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6.png"/><Relationship Id="rId11" Type="http://schemas.openxmlformats.org/officeDocument/2006/relationships/image" Target="../media/image431.png"/><Relationship Id="rId5" Type="http://schemas.openxmlformats.org/officeDocument/2006/relationships/image" Target="../media/image425.png"/><Relationship Id="rId15" Type="http://schemas.openxmlformats.org/officeDocument/2006/relationships/image" Target="../media/image435.png"/><Relationship Id="rId10" Type="http://schemas.openxmlformats.org/officeDocument/2006/relationships/image" Target="../media/image430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4" Type="http://schemas.openxmlformats.org/officeDocument/2006/relationships/image" Target="../media/image43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3" Type="http://schemas.openxmlformats.org/officeDocument/2006/relationships/image" Target="../media/image363.png"/><Relationship Id="rId21" Type="http://schemas.openxmlformats.org/officeDocument/2006/relationships/image" Target="../media/image454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01.png"/><Relationship Id="rId16" Type="http://schemas.openxmlformats.org/officeDocument/2006/relationships/image" Target="../media/image449.png"/><Relationship Id="rId20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03.pn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19" Type="http://schemas.openxmlformats.org/officeDocument/2006/relationships/image" Target="../media/image452.png"/><Relationship Id="rId4" Type="http://schemas.openxmlformats.org/officeDocument/2006/relationships/image" Target="../media/image402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4.png"/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" Type="http://schemas.openxmlformats.org/officeDocument/2006/relationships/image" Target="../media/image455.png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11" Type="http://schemas.openxmlformats.org/officeDocument/2006/relationships/image" Target="../media/image403.png"/><Relationship Id="rId5" Type="http://schemas.openxmlformats.org/officeDocument/2006/relationships/image" Target="../media/image458.png"/><Relationship Id="rId15" Type="http://schemas.openxmlformats.org/officeDocument/2006/relationships/image" Target="../media/image466.png"/><Relationship Id="rId10" Type="http://schemas.openxmlformats.org/officeDocument/2006/relationships/image" Target="../media/image402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70.png"/><Relationship Id="rId7" Type="http://schemas.openxmlformats.org/officeDocument/2006/relationships/image" Target="../media/image473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3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5.png"/><Relationship Id="rId18" Type="http://schemas.openxmlformats.org/officeDocument/2006/relationships/image" Target="../media/image490.png"/><Relationship Id="rId26" Type="http://schemas.openxmlformats.org/officeDocument/2006/relationships/image" Target="../media/image498.png"/><Relationship Id="rId39" Type="http://schemas.openxmlformats.org/officeDocument/2006/relationships/image" Target="../media/image465.png"/><Relationship Id="rId21" Type="http://schemas.openxmlformats.org/officeDocument/2006/relationships/image" Target="../media/image493.png"/><Relationship Id="rId34" Type="http://schemas.openxmlformats.org/officeDocument/2006/relationships/image" Target="../media/image506.png"/><Relationship Id="rId42" Type="http://schemas.openxmlformats.org/officeDocument/2006/relationships/image" Target="../media/image513.png"/><Relationship Id="rId7" Type="http://schemas.openxmlformats.org/officeDocument/2006/relationships/image" Target="../media/image479.png"/><Relationship Id="rId2" Type="http://schemas.openxmlformats.org/officeDocument/2006/relationships/image" Target="../media/image474.png"/><Relationship Id="rId16" Type="http://schemas.openxmlformats.org/officeDocument/2006/relationships/image" Target="../media/image488.png"/><Relationship Id="rId20" Type="http://schemas.openxmlformats.org/officeDocument/2006/relationships/image" Target="../media/image492.png"/><Relationship Id="rId29" Type="http://schemas.openxmlformats.org/officeDocument/2006/relationships/image" Target="../media/image501.png"/><Relationship Id="rId41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32" Type="http://schemas.openxmlformats.org/officeDocument/2006/relationships/image" Target="../media/image504.png"/><Relationship Id="rId37" Type="http://schemas.openxmlformats.org/officeDocument/2006/relationships/image" Target="../media/image509.png"/><Relationship Id="rId40" Type="http://schemas.openxmlformats.org/officeDocument/2006/relationships/image" Target="../media/image511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23" Type="http://schemas.openxmlformats.org/officeDocument/2006/relationships/image" Target="../media/image495.png"/><Relationship Id="rId28" Type="http://schemas.openxmlformats.org/officeDocument/2006/relationships/image" Target="../media/image500.png"/><Relationship Id="rId36" Type="http://schemas.openxmlformats.org/officeDocument/2006/relationships/image" Target="../media/image508.png"/><Relationship Id="rId10" Type="http://schemas.openxmlformats.org/officeDocument/2006/relationships/image" Target="../media/image482.png"/><Relationship Id="rId19" Type="http://schemas.openxmlformats.org/officeDocument/2006/relationships/image" Target="../media/image491.png"/><Relationship Id="rId31" Type="http://schemas.openxmlformats.org/officeDocument/2006/relationships/image" Target="../media/image503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Relationship Id="rId22" Type="http://schemas.openxmlformats.org/officeDocument/2006/relationships/image" Target="../media/image494.png"/><Relationship Id="rId27" Type="http://schemas.openxmlformats.org/officeDocument/2006/relationships/image" Target="../media/image499.png"/><Relationship Id="rId30" Type="http://schemas.openxmlformats.org/officeDocument/2006/relationships/image" Target="../media/image502.png"/><Relationship Id="rId35" Type="http://schemas.openxmlformats.org/officeDocument/2006/relationships/image" Target="../media/image507.png"/><Relationship Id="rId8" Type="http://schemas.openxmlformats.org/officeDocument/2006/relationships/image" Target="../media/image480.png"/><Relationship Id="rId3" Type="http://schemas.openxmlformats.org/officeDocument/2006/relationships/image" Target="../media/image475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33" Type="http://schemas.openxmlformats.org/officeDocument/2006/relationships/image" Target="../media/image505.png"/><Relationship Id="rId38" Type="http://schemas.openxmlformats.org/officeDocument/2006/relationships/image" Target="../media/image5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8.png"/><Relationship Id="rId5" Type="http://schemas.openxmlformats.org/officeDocument/2006/relationships/image" Target="../media/image466.png"/><Relationship Id="rId4" Type="http://schemas.openxmlformats.org/officeDocument/2006/relationships/image" Target="../media/image467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7.png"/><Relationship Id="rId18" Type="http://schemas.openxmlformats.org/officeDocument/2006/relationships/image" Target="../media/image531.png"/><Relationship Id="rId26" Type="http://schemas.openxmlformats.org/officeDocument/2006/relationships/image" Target="../media/image467.png"/><Relationship Id="rId39" Type="http://schemas.openxmlformats.org/officeDocument/2006/relationships/image" Target="../media/image550.png"/><Relationship Id="rId21" Type="http://schemas.openxmlformats.org/officeDocument/2006/relationships/image" Target="../media/image534.png"/><Relationship Id="rId34" Type="http://schemas.openxmlformats.org/officeDocument/2006/relationships/image" Target="../media/image546.png"/><Relationship Id="rId7" Type="http://schemas.openxmlformats.org/officeDocument/2006/relationships/image" Target="../media/image521.png"/><Relationship Id="rId2" Type="http://schemas.openxmlformats.org/officeDocument/2006/relationships/image" Target="../media/image516.png"/><Relationship Id="rId16" Type="http://schemas.openxmlformats.org/officeDocument/2006/relationships/image" Target="../media/image529.png"/><Relationship Id="rId20" Type="http://schemas.openxmlformats.org/officeDocument/2006/relationships/image" Target="../media/image533.png"/><Relationship Id="rId29" Type="http://schemas.openxmlformats.org/officeDocument/2006/relationships/image" Target="../media/image541.png"/><Relationship Id="rId41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24" Type="http://schemas.openxmlformats.org/officeDocument/2006/relationships/image" Target="../media/image537.png"/><Relationship Id="rId32" Type="http://schemas.openxmlformats.org/officeDocument/2006/relationships/image" Target="../media/image544.png"/><Relationship Id="rId37" Type="http://schemas.openxmlformats.org/officeDocument/2006/relationships/image" Target="../media/image468.png"/><Relationship Id="rId40" Type="http://schemas.openxmlformats.org/officeDocument/2006/relationships/image" Target="../media/image551.png"/><Relationship Id="rId5" Type="http://schemas.openxmlformats.org/officeDocument/2006/relationships/image" Target="../media/image519.png"/><Relationship Id="rId15" Type="http://schemas.openxmlformats.org/officeDocument/2006/relationships/image" Target="../media/image466.png"/><Relationship Id="rId23" Type="http://schemas.openxmlformats.org/officeDocument/2006/relationships/image" Target="../media/image536.png"/><Relationship Id="rId28" Type="http://schemas.openxmlformats.org/officeDocument/2006/relationships/image" Target="../media/image540.png"/><Relationship Id="rId36" Type="http://schemas.openxmlformats.org/officeDocument/2006/relationships/image" Target="../media/image548.png"/><Relationship Id="rId10" Type="http://schemas.openxmlformats.org/officeDocument/2006/relationships/image" Target="../media/image524.png"/><Relationship Id="rId19" Type="http://schemas.openxmlformats.org/officeDocument/2006/relationships/image" Target="../media/image532.png"/><Relationship Id="rId31" Type="http://schemas.openxmlformats.org/officeDocument/2006/relationships/image" Target="../media/image543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Relationship Id="rId14" Type="http://schemas.openxmlformats.org/officeDocument/2006/relationships/image" Target="../media/image528.png"/><Relationship Id="rId22" Type="http://schemas.openxmlformats.org/officeDocument/2006/relationships/image" Target="../media/image535.png"/><Relationship Id="rId27" Type="http://schemas.openxmlformats.org/officeDocument/2006/relationships/image" Target="../media/image539.png"/><Relationship Id="rId30" Type="http://schemas.openxmlformats.org/officeDocument/2006/relationships/image" Target="../media/image542.png"/><Relationship Id="rId35" Type="http://schemas.openxmlformats.org/officeDocument/2006/relationships/image" Target="../media/image547.png"/><Relationship Id="rId8" Type="http://schemas.openxmlformats.org/officeDocument/2006/relationships/image" Target="../media/image522.png"/><Relationship Id="rId3" Type="http://schemas.openxmlformats.org/officeDocument/2006/relationships/image" Target="../media/image517.png"/><Relationship Id="rId12" Type="http://schemas.openxmlformats.org/officeDocument/2006/relationships/image" Target="../media/image526.png"/><Relationship Id="rId17" Type="http://schemas.openxmlformats.org/officeDocument/2006/relationships/image" Target="../media/image530.png"/><Relationship Id="rId25" Type="http://schemas.openxmlformats.org/officeDocument/2006/relationships/image" Target="../media/image538.png"/><Relationship Id="rId33" Type="http://schemas.openxmlformats.org/officeDocument/2006/relationships/image" Target="../media/image545.png"/><Relationship Id="rId38" Type="http://schemas.openxmlformats.org/officeDocument/2006/relationships/image" Target="../media/image54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4.png"/><Relationship Id="rId7" Type="http://schemas.openxmlformats.org/officeDocument/2006/relationships/image" Target="../media/image557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461.png"/><Relationship Id="rId4" Type="http://schemas.openxmlformats.org/officeDocument/2006/relationships/image" Target="../media/image555.png"/><Relationship Id="rId9" Type="http://schemas.openxmlformats.org/officeDocument/2006/relationships/image" Target="../media/image4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4.png"/><Relationship Id="rId7" Type="http://schemas.openxmlformats.org/officeDocument/2006/relationships/image" Target="../media/image460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Relationship Id="rId9" Type="http://schemas.openxmlformats.org/officeDocument/2006/relationships/image" Target="../media/image5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0" Type="http://schemas.openxmlformats.org/officeDocument/2006/relationships/image" Target="../media/image578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369.png"/><Relationship Id="rId7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5" Type="http://schemas.openxmlformats.org/officeDocument/2006/relationships/image" Target="../media/image437.png"/><Relationship Id="rId4" Type="http://schemas.openxmlformats.org/officeDocument/2006/relationships/image" Target="../media/image3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657935" y="2223816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7BAA-42DB-724A-D547-CA03CC60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49" y="4509610"/>
            <a:ext cx="2105681" cy="20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F5419-2B1F-6762-0DC8-0C8E3930A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586" y="2620207"/>
            <a:ext cx="2729901" cy="177001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94C341-8A92-B6F1-4EB0-A8B61502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51" y="2817641"/>
            <a:ext cx="3206749" cy="12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529" y="2107682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9583614" y="185392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F650-F52E-92BB-1EF6-FD46F10CF96C}"/>
              </a:ext>
            </a:extLst>
          </p:cNvPr>
          <p:cNvSpPr txBox="1"/>
          <p:nvPr/>
        </p:nvSpPr>
        <p:spPr>
          <a:xfrm>
            <a:off x="6540479" y="179262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-1.43688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9D7FF0-6186-127A-8E51-3AFE8BB63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77" y="2107682"/>
            <a:ext cx="2537629" cy="21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A694D-96F8-8903-E75B-1F0F1256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108729-7525-53A4-8F0D-C7A09F61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882FC-8259-D92F-8ABB-4EAB8EFEA527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4FD9-E09E-00C7-3337-6817A8D5022D}"/>
              </a:ext>
            </a:extLst>
          </p:cNvPr>
          <p:cNvSpPr txBox="1"/>
          <p:nvPr/>
        </p:nvSpPr>
        <p:spPr>
          <a:xfrm>
            <a:off x="2408569" y="251145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BFBAF-DEBD-F243-B670-FA683FC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83" y="2788457"/>
            <a:ext cx="2248374" cy="2215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2F7F-7CA7-A4DD-ABC4-A97DDB3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1" y="2869808"/>
            <a:ext cx="2201929" cy="227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2F4D3-07C7-F67A-213B-E8242D96CD47}"/>
              </a:ext>
            </a:extLst>
          </p:cNvPr>
          <p:cNvSpPr txBox="1"/>
          <p:nvPr/>
        </p:nvSpPr>
        <p:spPr>
          <a:xfrm>
            <a:off x="5129409" y="25928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-1.97575</a:t>
            </a:r>
          </a:p>
        </p:txBody>
      </p:sp>
    </p:spTree>
    <p:extLst>
      <p:ext uri="{BB962C8B-B14F-4D97-AF65-F5344CB8AC3E}">
        <p14:creationId xmlns:p14="http://schemas.microsoft.com/office/powerpoint/2010/main" val="179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727740" y="1064891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-1.38218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28" y="1357662"/>
            <a:ext cx="2175452" cy="1602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24C9C-EA35-82E3-47BB-90BA84B51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473" y="3705999"/>
            <a:ext cx="2381810" cy="2056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109FB-9DE6-E599-C7C1-72C7992E6A89}"/>
              </a:ext>
            </a:extLst>
          </p:cNvPr>
          <p:cNvSpPr txBox="1"/>
          <p:nvPr/>
        </p:nvSpPr>
        <p:spPr>
          <a:xfrm>
            <a:off x="8661671" y="3429000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-1.38073</a:t>
            </a:r>
          </a:p>
        </p:txBody>
      </p:sp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3ED8-6DB5-0099-2177-0418CB768A3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245525" cy="74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a25s2.5e3 - </a:t>
            </a:r>
            <a:r>
              <a:rPr lang="en-US" dirty="0" err="1"/>
              <a:t>cyl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6F0155-36A8-BC04-411E-A4873337B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62" y="4278926"/>
            <a:ext cx="2016904" cy="17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BDBFB6-B2C8-8F63-719C-3EAC29B2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62" y="1276140"/>
            <a:ext cx="1817764" cy="26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CAB-5E6B-9B91-7DC8-73D34438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78A40D-3EBF-486E-CCEE-C2115318B1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a25s3e3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539-BC91-E03A-B3B8-22942865119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5A6AF-D17A-E654-680C-31B8099DAA8B}"/>
              </a:ext>
            </a:extLst>
          </p:cNvPr>
          <p:cNvSpPr txBox="1"/>
          <p:nvPr/>
        </p:nvSpPr>
        <p:spPr>
          <a:xfrm>
            <a:off x="6641677" y="2178032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A5648-DFEB-E076-6628-9087148D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41" y="2679508"/>
            <a:ext cx="2725487" cy="220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B6920-F404-811E-BBD1-BA574FC9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4" y="2628900"/>
            <a:ext cx="2949578" cy="2330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C21B6-33D1-76FE-0CCA-4AF3E7C16DC2}"/>
              </a:ext>
            </a:extLst>
          </p:cNvPr>
          <p:cNvSpPr txBox="1"/>
          <p:nvPr/>
        </p:nvSpPr>
        <p:spPr>
          <a:xfrm>
            <a:off x="3270368" y="2132363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-1.66055</a:t>
            </a:r>
          </a:p>
        </p:txBody>
      </p:sp>
    </p:spTree>
    <p:extLst>
      <p:ext uri="{BB962C8B-B14F-4D97-AF65-F5344CB8AC3E}">
        <p14:creationId xmlns:p14="http://schemas.microsoft.com/office/powerpoint/2010/main" val="2065262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95633-E34C-8E07-0A57-4F332391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40" y="2105025"/>
            <a:ext cx="2448402" cy="219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97373-179D-DE76-886D-3652E6299A3A}"/>
              </a:ext>
            </a:extLst>
          </p:cNvPr>
          <p:cNvSpPr txBox="1"/>
          <p:nvPr/>
        </p:nvSpPr>
        <p:spPr>
          <a:xfrm>
            <a:off x="8504777" y="170901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-1.35157</a:t>
            </a:r>
          </a:p>
        </p:txBody>
      </p:sp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662443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91" y="2181078"/>
            <a:ext cx="2231933" cy="2495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49C5-0D45-3CB4-643D-DC1210A2001D}"/>
              </a:ext>
            </a:extLst>
          </p:cNvPr>
          <p:cNvSpPr txBox="1"/>
          <p:nvPr/>
        </p:nvSpPr>
        <p:spPr>
          <a:xfrm>
            <a:off x="4207547" y="17458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-5.32988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6865-34B7-CDFB-8817-F0C8CBC0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51" y="2022844"/>
            <a:ext cx="1952424" cy="26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76" y="24382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6614910" y="20125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605F-1163-A031-8788-577D724A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022" y="2438224"/>
            <a:ext cx="1795628" cy="24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6F9B3-6DE3-A1A3-550C-1DCFC22FBC9D}"/>
              </a:ext>
            </a:extLst>
          </p:cNvPr>
          <p:cNvSpPr txBox="1"/>
          <p:nvPr/>
        </p:nvSpPr>
        <p:spPr>
          <a:xfrm>
            <a:off x="4173172" y="20125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-7.93089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103693</TotalTime>
  <Words>1984</Words>
  <Application>Microsoft Office PowerPoint</Application>
  <PresentationFormat>Widescreen</PresentationFormat>
  <Paragraphs>481</Paragraphs>
  <Slides>109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424</cp:revision>
  <dcterms:created xsi:type="dcterms:W3CDTF">2023-07-26T17:49:20Z</dcterms:created>
  <dcterms:modified xsi:type="dcterms:W3CDTF">2025-07-15T20:05:00Z</dcterms:modified>
</cp:coreProperties>
</file>